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88" d="100"/>
          <a:sy n="88" d="100"/>
        </p:scale>
        <p:origin x="82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Huff Research Group</a:t>
            </a:r>
            <a:br>
              <a:rPr lang="en-US" dirty="0" smtClean="0"/>
            </a:br>
            <a:r>
              <a:rPr lang="en-US" dirty="0" smtClean="0"/>
              <a:t>Kendra Andersen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smtClean="0"/>
              <a:t>Meeting </a:t>
            </a:r>
            <a:r>
              <a:rPr lang="en-US" smtClean="0"/>
              <a:t>10/16/17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7699" y="107035"/>
            <a:ext cx="4852988" cy="1617163"/>
          </a:xfrm>
        </p:spPr>
        <p:txBody>
          <a:bodyPr/>
          <a:lstStyle/>
          <a:p>
            <a:r>
              <a:rPr lang="en-US" dirty="0" smtClean="0"/>
              <a:t>Updated the connectors on the smallest rover so batteries can be charged!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 flipH="1">
            <a:off x="0" y="0"/>
            <a:ext cx="6035040" cy="6858000"/>
          </a:xfrm>
        </p:spPr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8605"/>
          <a:stretch/>
        </p:blipFill>
        <p:spPr>
          <a:xfrm rot="5400000">
            <a:off x="-95258" y="1635185"/>
            <a:ext cx="5677992" cy="3587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r="15682"/>
          <a:stretch/>
        </p:blipFill>
        <p:spPr>
          <a:xfrm rot="5400000">
            <a:off x="6838156" y="2185734"/>
            <a:ext cx="4432073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Week: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Worked with Ryan to gather RSSI information from the </a:t>
            </a:r>
            <a:r>
              <a:rPr lang="en-US" dirty="0" err="1"/>
              <a:t>P</a:t>
            </a:r>
            <a:r>
              <a:rPr lang="en-US" dirty="0" err="1" smtClean="0"/>
              <a:t>ixhawk</a:t>
            </a:r>
            <a:r>
              <a:rPr lang="en-US" dirty="0" smtClean="0"/>
              <a:t> system – ran into some issues (to be discussed by Ryan)</a:t>
            </a:r>
          </a:p>
          <a:p>
            <a:r>
              <a:rPr lang="en-US" dirty="0" smtClean="0"/>
              <a:t>Got the middle-sized rover set up &amp; running. </a:t>
            </a:r>
          </a:p>
          <a:p>
            <a:r>
              <a:rPr lang="en-US" dirty="0" smtClean="0"/>
              <a:t>Took the smallest rover out and had it running around outside. Batteries were charged (2x 3s-LiPo). </a:t>
            </a:r>
          </a:p>
          <a:p>
            <a:r>
              <a:rPr lang="en-US" dirty="0" smtClean="0"/>
              <a:t>Did some research into </a:t>
            </a:r>
            <a:r>
              <a:rPr lang="en-US" dirty="0"/>
              <a:t>G</a:t>
            </a:r>
            <a:r>
              <a:rPr lang="en-US" dirty="0" smtClean="0"/>
              <a:t>oogle’s path planning algorithm &amp; python libraries.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Coming up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Alternate RSSI information from </a:t>
            </a:r>
            <a:r>
              <a:rPr lang="en-US" dirty="0" err="1" smtClean="0"/>
              <a:t>HackerRF</a:t>
            </a:r>
            <a:r>
              <a:rPr lang="en-US" dirty="0" smtClean="0"/>
              <a:t> with Ryan. </a:t>
            </a:r>
            <a:endParaRPr lang="en-US" dirty="0" smtClean="0"/>
          </a:p>
          <a:p>
            <a:r>
              <a:rPr lang="en-US" dirty="0" smtClean="0"/>
              <a:t>Continue looking </a:t>
            </a:r>
            <a:r>
              <a:rPr lang="en-US" dirty="0" smtClean="0"/>
              <a:t>into </a:t>
            </a:r>
            <a:r>
              <a:rPr lang="en-US" dirty="0" smtClean="0"/>
              <a:t>Python path planning libraries &amp; start developing preliminary algorithm. </a:t>
            </a:r>
          </a:p>
          <a:p>
            <a:r>
              <a:rPr lang="en-US" dirty="0" smtClean="0"/>
              <a:t>Progress on first URS Installment (due October 30</a:t>
            </a:r>
            <a:r>
              <a:rPr lang="en-US" baseline="30000" dirty="0" smtClean="0"/>
              <a:t>th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Remember: Mandatory URS Orientation on October 19</a:t>
            </a:r>
            <a:r>
              <a:rPr lang="en-US" baseline="30000" dirty="0" smtClean="0"/>
              <a:t>th</a:t>
            </a:r>
            <a:r>
              <a:rPr lang="en-US" dirty="0" smtClean="0"/>
              <a:t> (not 12</a:t>
            </a:r>
            <a:r>
              <a:rPr lang="en-US" baseline="30000" dirty="0" smtClean="0"/>
              <a:t>th</a:t>
            </a:r>
            <a:r>
              <a:rPr lang="en-US" dirty="0" smtClean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8215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7357100" cy="4339878"/>
          </a:xfrm>
        </p:spPr>
        <p:txBody>
          <a:bodyPr/>
          <a:lstStyle/>
          <a:p>
            <a:r>
              <a:rPr lang="en-US" dirty="0" smtClean="0"/>
              <a:t>The path planning algorithm used by Google is “Dijkstra’s algorithm” which takes as input a graph of nodes, beginning node, and end node. Weights can be assigned to the paths between nodes as desired (distance, average RSSI, etc.)</a:t>
            </a:r>
          </a:p>
          <a:p>
            <a:r>
              <a:rPr lang="en-US" dirty="0" smtClean="0"/>
              <a:t>One Python library that implements this algorithm is “</a:t>
            </a:r>
            <a:r>
              <a:rPr lang="en-US" dirty="0" err="1" smtClean="0"/>
              <a:t>Dijkstar</a:t>
            </a:r>
            <a:r>
              <a:rPr lang="en-US" dirty="0" smtClean="0"/>
              <a:t>,” which accepts an optional cost function to be called each implementation. It looks like this could be modified to give average RSSI for each path. </a:t>
            </a:r>
          </a:p>
          <a:p>
            <a:r>
              <a:rPr lang="en-US" dirty="0" smtClean="0"/>
              <a:t>Another library that does a shortest path search is “Python-graph,” although it might not be very configurable.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08" y="3298112"/>
            <a:ext cx="3386947" cy="21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Considerations when we implement path planning for our rover project: </a:t>
            </a:r>
            <a:br>
              <a:rPr lang="en-US" dirty="0" smtClean="0"/>
            </a:br>
            <a:r>
              <a:rPr lang="en-US" dirty="0" smtClean="0"/>
              <a:t>Do we always assume we are traveling at one speed? (Are we averaging RSSI over distance or time?) </a:t>
            </a:r>
            <a:br>
              <a:rPr lang="en-US" dirty="0" smtClean="0"/>
            </a:br>
            <a:r>
              <a:rPr lang="en-US" dirty="0" smtClean="0"/>
              <a:t>It would be a good simplification to not consider time in this algorithm.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How to import graphs into the Python libraries – this will require RSS data to be collected. How will nodes/paths work with lots of data points? </a:t>
            </a:r>
            <a:br>
              <a:rPr lang="en-US" dirty="0" smtClean="0"/>
            </a:br>
            <a:r>
              <a:rPr lang="en-US" dirty="0" smtClean="0"/>
              <a:t>*Requires interfacing my code with data collected by other programs.* </a:t>
            </a:r>
            <a:br>
              <a:rPr lang="en-US" dirty="0" smtClean="0"/>
            </a:br>
            <a:r>
              <a:rPr lang="en-US" dirty="0" smtClean="0"/>
              <a:t>What is the smallest distinguishable path for the rovers? This will likely impact node selection.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3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79</TotalTime>
  <Words>251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Quotable</vt:lpstr>
      <vt:lpstr>Huff Research Group Kendra Andersen</vt:lpstr>
      <vt:lpstr>Updated the connectors on the smallest rover so batteries can be charged!</vt:lpstr>
      <vt:lpstr>Status</vt:lpstr>
      <vt:lpstr>Path Planning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Huff Research Group Kendra Andersen</dc:title>
  <dc:creator>Kendra Andersen</dc:creator>
  <cp:lastModifiedBy>Kendra Andersen</cp:lastModifiedBy>
  <cp:revision>11</cp:revision>
  <dcterms:created xsi:type="dcterms:W3CDTF">2017-10-09T18:40:52Z</dcterms:created>
  <dcterms:modified xsi:type="dcterms:W3CDTF">2017-10-16T19:00:24Z</dcterms:modified>
</cp:coreProperties>
</file>